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190" y="-10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424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76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7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05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04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66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7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2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179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7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4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92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9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20439-B95C-4E3F-B15B-BCBE5117F797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E1235-ED04-4BC9-B2B3-F77CE88BF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33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4815" y="2681988"/>
            <a:ext cx="3312368" cy="72008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78650" y="8172400"/>
            <a:ext cx="6264696" cy="720080"/>
            <a:chOff x="188640" y="251520"/>
            <a:chExt cx="6624736" cy="7200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501008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8640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9139" y="403920"/>
            <a:ext cx="6264696" cy="720080"/>
            <a:chOff x="188640" y="251520"/>
            <a:chExt cx="6624736" cy="7200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501008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8640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237251" y="3413151"/>
            <a:ext cx="4248472" cy="2934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3532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4815" y="2681988"/>
            <a:ext cx="3312368" cy="72008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Чрезвычайная ситуация – это …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68660" y="8172400"/>
            <a:ext cx="6264696" cy="720080"/>
            <a:chOff x="188640" y="251520"/>
            <a:chExt cx="6624736" cy="7200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501008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8640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21060" y="403920"/>
            <a:ext cx="6264696" cy="720080"/>
            <a:chOff x="188640" y="251520"/>
            <a:chExt cx="6624736" cy="7200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501008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8640" y="251520"/>
              <a:ext cx="3312368" cy="7200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237251" y="3413151"/>
            <a:ext cx="4248472" cy="2934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/>
              <a:t>обстановка на определенной территории, сложившаяся в результате аварии, катастрофы, опасного природного явления, стихийного бедствия, которые могут повлечь за собой человеческие жертвы, ущерб здоровью людей или окружающей природной среде, значительные материальные потери и нарушение условий жизнедеятельности людей.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20468" y="579295"/>
            <a:ext cx="2755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ПРИРОДНОГО ХАРАКТЕРА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82963" y="579295"/>
            <a:ext cx="3248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ЭКОЛОГИЧЕСКОГО ХАРАКТЕРА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4140" y="8347775"/>
            <a:ext cx="2919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ТЕХНОГЕННОГО ХАРАКТЕРА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53410" y="8370143"/>
            <a:ext cx="2901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СОЦИАЛЬНОГО ХАРАКТЕРА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660" y="1284765"/>
            <a:ext cx="1266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лавина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8660" y="1681713"/>
            <a:ext cx="1266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оползень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12623" y="2104657"/>
            <a:ext cx="785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72255" y="1704548"/>
            <a:ext cx="1266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смерч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58071" y="1284765"/>
            <a:ext cx="189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лесной пожар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61436" y="1281603"/>
            <a:ext cx="2188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таяние ледников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8660" y="6588224"/>
            <a:ext cx="331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авария на производстве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36094" y="2084985"/>
            <a:ext cx="3001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изменение климата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05872" y="1684876"/>
            <a:ext cx="3581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разрушение озонового слоя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303" y="7572235"/>
            <a:ext cx="1266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37251" y="7463953"/>
            <a:ext cx="2775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прорыв системы отопления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5950" y="7063843"/>
            <a:ext cx="220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автокатастрофа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65115" y="6588224"/>
            <a:ext cx="1624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терроризм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29173" y="6988333"/>
            <a:ext cx="1266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война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27055" y="7388444"/>
            <a:ext cx="2305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политический конфликт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8840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82</Words>
  <Application>Microsoft Office PowerPoint</Application>
  <PresentationFormat>Экран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11класс</dc:creator>
  <cp:lastModifiedBy>11класс</cp:lastModifiedBy>
  <cp:revision>3</cp:revision>
  <dcterms:created xsi:type="dcterms:W3CDTF">2017-02-27T11:42:05Z</dcterms:created>
  <dcterms:modified xsi:type="dcterms:W3CDTF">2017-02-27T12:12:41Z</dcterms:modified>
</cp:coreProperties>
</file>